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9" autoAdjust="0"/>
    <p:restoredTop sz="94660"/>
  </p:normalViewPr>
  <p:slideViewPr>
    <p:cSldViewPr snapToGrid="0">
      <p:cViewPr>
        <p:scale>
          <a:sx n="75" d="100"/>
          <a:sy n="75" d="100"/>
        </p:scale>
        <p:origin x="1095" y="6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7A36DD-4047-F2ED-D50A-4C0F2FBA55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AB2BBAE-2A60-EBF8-9E28-AA35E67A82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4BD6F6-F022-8920-1FA0-76542AB9A7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43B4FCE-740D-F225-35B8-F854B071C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91943E-7276-22F8-3C04-2BDD7E61B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2711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7610BC-F26F-B5C0-0E3F-DE3B9CBA65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989BDDF-7BF0-B84D-4D5E-BAA29277B5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8B6A163-80C6-8979-AABE-298B2C4C4A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474907-2CB9-7E5C-DF3B-387BBD6F2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3CDE394-E3FF-3951-F7C0-127634E204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85033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DFE530E-FFC2-5776-2C7C-2CD127CAFC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610FC2E-E7BF-C7DA-E503-2FA65EE83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9A5CA33-812B-7DD7-F69B-0C5897EB0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A0CAB4-33DD-1D5A-2ADC-D09E5642F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4FEF22F-4F4A-A8E2-4766-E92E7C582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549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6F862E-C0AA-1BF6-21C6-7B18E88FF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89E9C1-F9D3-9243-0CCC-158C3EAACD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9298D9-8476-E55E-566A-0596219550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F0797AB-ABCB-FBC9-79BC-5C425DBD2D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026B72-17BE-DD22-7B2E-4A1786A56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1787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82973E-4081-B2EE-EEF3-EE422CED8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AF51AD-90A6-0432-8169-D641CA072E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FB6BB1-24D3-CB35-4A3E-A73ED1D11B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B7AC5F-BE9D-422C-076E-D39E6EB93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66D1F9-A318-0D13-F8C6-D980E0430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24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2B825C-322E-83DC-5737-E7C17E7996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4ED671-43F1-8E47-8A32-74E2AE3DF9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A9741CD-5AAE-80FA-1227-8BCD5775A8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1E0C7B4-2027-C1C7-C505-30FFACD32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96FDA9-285C-49B8-4590-EDF56026E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99667C3-9E70-9622-63B1-453F7FF1C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2421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F62614-EDFD-06E5-7E8A-F67FA4CD29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84416AA-122A-7BF5-DA48-1B264B7C95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9E3EF52-0CE7-95B6-2634-0591E0CA86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BC04C15-B110-E419-77D0-10DCCC6D2F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8B0C15E-5E0F-762A-015D-E9A9DBB9EB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C161C7F-4D02-F70F-F039-341F580A9C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3D3C4F1-80D8-C5EE-9CDC-F0E985963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6808014-A4DE-5214-EF78-D206BB0FA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82012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0EC522-37F1-5F79-0232-15A0D5BB7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8BBFF47-D2BD-640C-52FE-A5DF006ADE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EC61F89-99FA-058C-BEC1-A6BA30075D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DB60D77-F66A-9166-CBE2-401050BC0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3210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E41A112-BC29-3493-391C-F186D0C7C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461BD4AA-68B3-88BD-7DBA-7555690D6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53F70E-84A7-E89F-23F3-4A499BB64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68217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467E8D-4933-270E-BF93-E34982787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48DC6DD-7D2B-303A-29D5-D3D03E7D25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519981C-EAB4-3841-62FF-7A899F63A3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0B4F656-3BF3-796D-28D4-42987721D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7F204F-556B-D96B-FFDD-73A6D2842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7147810-3D85-9F72-D6EA-B11725567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320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83770E-BDAD-BFBD-7837-20EE45AF49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F7B8A7C-6767-CC26-DFAF-CFA09D354F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A212AC3-98E5-3631-8950-39ED5FB386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4E578DA-0497-5793-C320-FC9B4825FB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E3128F1-1CD4-F5BF-8A73-97A7D79F2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76BA680-EF5C-EFF2-4CEE-D69590D6AB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66701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42F2351F-053E-01A3-B1EB-618BE75133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277E22C-7AE1-BC61-2340-FEB866CF0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022DF7-B03A-4014-75AF-43711D0104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4D9620-D745-4C16-BFA3-C62303CF5A84}" type="datetimeFigureOut">
              <a:rPr lang="zh-CN" altLang="en-US" smtClean="0"/>
              <a:t>2023/8/21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F08A720-1F98-DED5-4082-6CCD7CE464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09D67D2-6A57-1CAA-407F-90E836C999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99595A-3202-4992-8429-F24180B06E2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85302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rockchip-linux/rknn-toolkit" TargetMode="Externa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mirrors.cloud.tencent.com/pypi/simple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0B66EC-A1CF-F88B-8039-8C1808737AA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528627B-33A2-9E20-AF94-65E3459047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D0B99F2-DE90-FE88-6755-56BBC17A26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4141"/>
            <a:ext cx="12192000" cy="6569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3302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3F211E-BC2E-45FC-7A9D-CB67E889E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教程 </a:t>
            </a:r>
            <a:r>
              <a:rPr lang="en-US" altLang="zh-CN" dirty="0"/>
              <a:t>rv1126 ubuntun20 </a:t>
            </a:r>
            <a:r>
              <a:rPr lang="zh-CN" altLang="en-US" dirty="0"/>
              <a:t>部署</a:t>
            </a:r>
            <a:r>
              <a:rPr lang="en-US" altLang="zh-CN" dirty="0"/>
              <a:t>yolov5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04F5D7-0D8F-FE5B-FBEC-C9649D3052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897957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2220F2F-BACA-DC9C-3793-9A0F7CA0AC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0837" y="231409"/>
            <a:ext cx="9144000" cy="2387600"/>
          </a:xfrm>
        </p:spPr>
        <p:txBody>
          <a:bodyPr/>
          <a:lstStyle/>
          <a:p>
            <a:r>
              <a:rPr lang="en-US" altLang="zh-CN" dirty="0">
                <a:hlinkClick r:id="rId2"/>
              </a:rPr>
              <a:t>GitHub - </a:t>
            </a:r>
            <a:r>
              <a:rPr lang="en-US" altLang="zh-CN" dirty="0" err="1">
                <a:hlinkClick r:id="rId2"/>
              </a:rPr>
              <a:t>rockchip-linux</a:t>
            </a:r>
            <a:r>
              <a:rPr lang="en-US" altLang="zh-CN" dirty="0">
                <a:hlinkClick r:id="rId2"/>
              </a:rPr>
              <a:t>/</a:t>
            </a:r>
            <a:r>
              <a:rPr lang="en-US" altLang="zh-CN" dirty="0" err="1">
                <a:hlinkClick r:id="rId2"/>
              </a:rPr>
              <a:t>rknn</a:t>
            </a:r>
            <a:r>
              <a:rPr lang="en-US" altLang="zh-CN" dirty="0">
                <a:hlinkClick r:id="rId2"/>
              </a:rPr>
              <a:t>-toolkit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F0E0431-642C-1877-9E25-2D5AFF9F283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C7FAB23-A75E-8B2B-E6F3-D31D416BF9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2074" y="2310132"/>
            <a:ext cx="7727852" cy="4493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1330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E858E51-321F-F675-8E6C-8F68C33998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79" y="1014405"/>
            <a:ext cx="10072468" cy="4952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96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2FFDE12-8336-DD03-CC4E-0319C7AD2B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112" y="1341339"/>
            <a:ext cx="11272911" cy="383118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40356C3-F1D6-9F31-4DFA-0C5A7E771082}"/>
              </a:ext>
            </a:extLst>
          </p:cNvPr>
          <p:cNvSpPr txBox="1"/>
          <p:nvPr/>
        </p:nvSpPr>
        <p:spPr>
          <a:xfrm>
            <a:off x="844062" y="5247249"/>
            <a:ext cx="979627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1.</a:t>
            </a:r>
            <a:r>
              <a:rPr lang="zh-CN" altLang="en-US" dirty="0"/>
              <a:t>在安装</a:t>
            </a:r>
            <a:r>
              <a:rPr lang="en-US" altLang="zh-CN" dirty="0"/>
              <a:t>RKNN-Toolkit</a:t>
            </a:r>
            <a:r>
              <a:rPr lang="zh-CN" altLang="en-US" dirty="0"/>
              <a:t>时，不要加</a:t>
            </a:r>
            <a:r>
              <a:rPr lang="en-US" altLang="zh-CN" dirty="0" err="1"/>
              <a:t>sudo</a:t>
            </a:r>
            <a:r>
              <a:rPr lang="en-US" altLang="zh-CN" dirty="0"/>
              <a:t>,</a:t>
            </a:r>
            <a:r>
              <a:rPr lang="zh-CN" altLang="en-US" dirty="0"/>
              <a:t>否则速度过慢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临时改变下载源：</a:t>
            </a:r>
            <a:r>
              <a:rPr lang="en-US" altLang="zh-CN" dirty="0"/>
              <a:t>pip config set </a:t>
            </a:r>
            <a:r>
              <a:rPr lang="en-US" altLang="zh-CN" dirty="0" err="1"/>
              <a:t>global.index-url</a:t>
            </a:r>
            <a:r>
              <a:rPr lang="en-US" altLang="zh-CN" dirty="0"/>
              <a:t> </a:t>
            </a:r>
            <a:r>
              <a:rPr lang="en-US" altLang="zh-CN" dirty="0">
                <a:hlinkClick r:id="rId3"/>
              </a:rPr>
              <a:t>https://mirrors.cloud.tencent.com/pypi/simple</a:t>
            </a:r>
            <a:endParaRPr lang="en-US" altLang="zh-CN" dirty="0"/>
          </a:p>
          <a:p>
            <a:r>
              <a:rPr lang="en-US" altLang="zh-CN" dirty="0"/>
              <a:t>3. </a:t>
            </a:r>
            <a:r>
              <a:rPr lang="zh-CN" altLang="en-US" dirty="0"/>
              <a:t>安装过程中会报</a:t>
            </a:r>
            <a:r>
              <a:rPr lang="en-US" altLang="zh-CN" dirty="0" err="1"/>
              <a:t>onnx</a:t>
            </a:r>
            <a:r>
              <a:rPr lang="zh-CN" altLang="en-US" dirty="0"/>
              <a:t>相关的错误</a:t>
            </a:r>
            <a:endParaRPr lang="en-US" altLang="zh-CN" dirty="0"/>
          </a:p>
          <a:p>
            <a:r>
              <a:rPr lang="zh-CN" altLang="en-US" dirty="0"/>
              <a:t>解决方法：见下张</a:t>
            </a:r>
            <a:r>
              <a:rPr lang="en-US" altLang="zh-CN" dirty="0"/>
              <a:t>ppt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20780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0143A9-5027-4C5D-D317-CA1CD774F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3778655-6983-4588-F0AA-6E890E1112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247" y="829923"/>
            <a:ext cx="10515600" cy="2832427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E50BE9-B9E7-4694-4FE9-7B769A5B4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7062" y="4045250"/>
            <a:ext cx="7006309" cy="195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63235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7FC472B7-B84A-BB13-AA47-BC05C966924A}"/>
              </a:ext>
            </a:extLst>
          </p:cNvPr>
          <p:cNvSpPr txBox="1"/>
          <p:nvPr/>
        </p:nvSpPr>
        <p:spPr>
          <a:xfrm>
            <a:off x="459544" y="126609"/>
            <a:ext cx="42659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安装</a:t>
            </a:r>
            <a:r>
              <a:rPr lang="en-US" altLang="zh-CN" dirty="0" err="1"/>
              <a:t>rknn</a:t>
            </a:r>
            <a:r>
              <a:rPr lang="en-US" altLang="zh-CN" dirty="0"/>
              <a:t>-toolkit</a:t>
            </a:r>
            <a:r>
              <a:rPr lang="zh-CN" altLang="en-US" dirty="0"/>
              <a:t>时要注意先去官网下载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2937A9C-2B10-15FC-3A27-038CA21833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544" y="609958"/>
            <a:ext cx="10151306" cy="5589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58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B6408F-AC6E-4D62-4269-82C7835BA1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从</a:t>
            </a:r>
            <a:r>
              <a:rPr lang="en-US" altLang="zh-CN" dirty="0" err="1"/>
              <a:t>rknn</a:t>
            </a:r>
            <a:r>
              <a:rPr lang="zh-CN" altLang="en-US" dirty="0"/>
              <a:t>建立的</a:t>
            </a:r>
            <a:r>
              <a:rPr lang="en-US" altLang="zh-CN" dirty="0"/>
              <a:t>yolov5</a:t>
            </a:r>
            <a:r>
              <a:rPr lang="zh-CN" altLang="en-US" dirty="0"/>
              <a:t>中训练，导出模型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4A31F6EF-D12B-CD01-1DCA-ADF199299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4611" y="1825625"/>
            <a:ext cx="824277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2418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951816-FB87-12B2-B558-8D9B84B8DC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886"/>
            <a:ext cx="10515600" cy="1325563"/>
          </a:xfrm>
        </p:spPr>
        <p:txBody>
          <a:bodyPr/>
          <a:lstStyle/>
          <a:p>
            <a:r>
              <a:rPr lang="zh-CN" altLang="en-US" dirty="0"/>
              <a:t>转换模型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FE8FEE5-236F-9AC7-BA01-E96A6EAA06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8524" y="1272015"/>
            <a:ext cx="9022889" cy="4745514"/>
          </a:xfrm>
        </p:spPr>
      </p:pic>
    </p:spTree>
    <p:extLst>
      <p:ext uri="{BB962C8B-B14F-4D97-AF65-F5344CB8AC3E}">
        <p14:creationId xmlns:p14="http://schemas.microsoft.com/office/powerpoint/2010/main" val="2115826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91A98D-B4C0-F4D8-7F64-59AD598B94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B37A6F9-9237-1B39-8288-524B4A5543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27867" y="1825625"/>
            <a:ext cx="6136265" cy="4351338"/>
          </a:xfrm>
        </p:spPr>
      </p:pic>
    </p:spTree>
    <p:extLst>
      <p:ext uri="{BB962C8B-B14F-4D97-AF65-F5344CB8AC3E}">
        <p14:creationId xmlns:p14="http://schemas.microsoft.com/office/powerpoint/2010/main" val="41369977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64710E-4B59-CD1D-9D33-C1ECCC9E12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DAB69C27-BF9F-1602-F8B3-284FD3D425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0575" y="2877229"/>
            <a:ext cx="10515600" cy="1816719"/>
          </a:xfr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F384C718-0230-B319-38B4-916A2ABCDD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" y="681037"/>
            <a:ext cx="12192000" cy="2089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9704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2F19A0-545A-D827-331E-DB5FBCAE1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CED1E8-A11C-A414-F437-E7B10DA1F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DBD5E31-7ADA-249F-277C-213EDBDF56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97" y="0"/>
            <a:ext cx="120418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4893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A81475-2CED-EC67-42FF-2F6DE5736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58954EA-053E-7D4D-3365-BDCA350523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0910" y="4006364"/>
            <a:ext cx="8254465" cy="2727003"/>
          </a:xfr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8D3D284-1B24-2962-07E0-F539562755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192" y="428472"/>
            <a:ext cx="12192000" cy="287901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CAA3F8A-5442-D0DC-64E1-B2B2B0A689A6}"/>
              </a:ext>
            </a:extLst>
          </p:cNvPr>
          <p:cNvSpPr txBox="1"/>
          <p:nvPr/>
        </p:nvSpPr>
        <p:spPr>
          <a:xfrm>
            <a:off x="789272" y="3550515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开始在线验证：</a:t>
            </a:r>
          </a:p>
        </p:txBody>
      </p:sp>
    </p:spTree>
    <p:extLst>
      <p:ext uri="{BB962C8B-B14F-4D97-AF65-F5344CB8AC3E}">
        <p14:creationId xmlns:p14="http://schemas.microsoft.com/office/powerpoint/2010/main" val="35703740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632A5-4840-F0E7-92F6-1D417E6F78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10E768-1240-40A1-37B9-685EB3CE29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72E69FC-966D-B670-E55B-CC77DEFB59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6795" y="1232685"/>
            <a:ext cx="8518410" cy="5260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970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208E43-209A-948E-16E3-3D697BAEC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在开发板中运行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6161E0A-057A-0DC2-CF00-441D927B3F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98450" y="1825625"/>
            <a:ext cx="9395099" cy="4351338"/>
          </a:xfrm>
        </p:spPr>
      </p:pic>
    </p:spTree>
    <p:extLst>
      <p:ext uri="{BB962C8B-B14F-4D97-AF65-F5344CB8AC3E}">
        <p14:creationId xmlns:p14="http://schemas.microsoft.com/office/powerpoint/2010/main" val="291813210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D3B953-BFC7-3239-4D19-0FFE5D615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CC11A2-7899-01FA-86A3-955E8DC9D1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96821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E741C6-340C-1AB1-DCED-9519651CA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ISPP</a:t>
            </a:r>
            <a:r>
              <a:rPr lang="zh-CN" altLang="en-US" dirty="0"/>
              <a:t>输出码流的特点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F75AE5-7D7E-9258-D5E9-2A014765DE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4712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0C9961-5D94-EA7F-6B72-4A0ECB0B44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B372D4A-610A-067F-F465-AE9C52AB06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2D28FCD-9C97-4DA2-8122-E72AD88BC3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057"/>
            <a:ext cx="12192000" cy="671188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2C8B24A-92B4-08E7-8E27-8658F6425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703" y="2059303"/>
            <a:ext cx="4787495" cy="978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3919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70D7CA-301A-60AC-366D-651D33700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参考教程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2076759-8FDC-CC57-9C5C-6F2908A65D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5D95A61-C44A-FEE4-5D04-B443566B2C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863" y="2027526"/>
            <a:ext cx="11226459" cy="3066702"/>
          </a:xfrm>
          <a:prstGeom prst="rect">
            <a:avLst/>
          </a:prstGeom>
        </p:spPr>
      </p:pic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6ECCC83B-D618-4018-999C-DBDA1E1EBDB7}"/>
              </a:ext>
            </a:extLst>
          </p:cNvPr>
          <p:cNvCxnSpPr>
            <a:cxnSpLocks/>
          </p:cNvCxnSpPr>
          <p:nvPr/>
        </p:nvCxnSpPr>
        <p:spPr>
          <a:xfrm flipV="1">
            <a:off x="5467989" y="3429000"/>
            <a:ext cx="1558776" cy="204512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15333101-83AA-E910-6D64-78483E90C8DE}"/>
              </a:ext>
            </a:extLst>
          </p:cNvPr>
          <p:cNvSpPr txBox="1"/>
          <p:nvPr/>
        </p:nvSpPr>
        <p:spPr>
          <a:xfrm>
            <a:off x="5084794" y="5474127"/>
            <a:ext cx="4427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下载安装时不要加</a:t>
            </a:r>
            <a:r>
              <a:rPr lang="en-US" altLang="zh-CN" dirty="0" err="1"/>
              <a:t>sudo</a:t>
            </a:r>
            <a:r>
              <a:rPr lang="en-US" altLang="zh-CN" dirty="0"/>
              <a:t> </a:t>
            </a:r>
            <a:r>
              <a:rPr lang="zh-CN" altLang="en-US" dirty="0"/>
              <a:t>会导致下载非常慢</a:t>
            </a:r>
          </a:p>
        </p:txBody>
      </p:sp>
    </p:spTree>
    <p:extLst>
      <p:ext uri="{BB962C8B-B14F-4D97-AF65-F5344CB8AC3E}">
        <p14:creationId xmlns:p14="http://schemas.microsoft.com/office/powerpoint/2010/main" val="4164286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363819C-BB90-9E42-D593-6C77187527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57991162-D8E3-F879-61E3-6BDB10AF8E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1999" y="1825625"/>
            <a:ext cx="10368002" cy="4351338"/>
          </a:xfrm>
        </p:spPr>
      </p:pic>
    </p:spTree>
    <p:extLst>
      <p:ext uri="{BB962C8B-B14F-4D97-AF65-F5344CB8AC3E}">
        <p14:creationId xmlns:p14="http://schemas.microsoft.com/office/powerpoint/2010/main" val="1263331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901159-BE41-6CE9-7A9F-A1BC88612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2703A3A-B338-9D95-AD4E-07FE17A2DB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61895" y="1825625"/>
            <a:ext cx="9668209" cy="4351338"/>
          </a:xfrm>
        </p:spPr>
      </p:pic>
    </p:spTree>
    <p:extLst>
      <p:ext uri="{BB962C8B-B14F-4D97-AF65-F5344CB8AC3E}">
        <p14:creationId xmlns:p14="http://schemas.microsoft.com/office/powerpoint/2010/main" val="1841179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0143A9-5027-4C5D-D317-CA1CD774F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3778655-6983-4588-F0AA-6E890E1112A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247" y="829923"/>
            <a:ext cx="10515600" cy="2832427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6E50BE9-B9E7-4694-4FE9-7B769A5B4D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37062" y="4045250"/>
            <a:ext cx="7006309" cy="1956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354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B28F406-DD07-1F46-5CFD-8A06FE2B5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8CE85E-FF51-E400-4C58-B14ECB32FB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rknn</a:t>
            </a:r>
            <a:r>
              <a:rPr lang="zh-CN" altLang="en-US" dirty="0"/>
              <a:t>的预编译模型和非预编译模型有什么区别吗</a:t>
            </a:r>
          </a:p>
        </p:txBody>
      </p:sp>
    </p:spTree>
    <p:extLst>
      <p:ext uri="{BB962C8B-B14F-4D97-AF65-F5344CB8AC3E}">
        <p14:creationId xmlns:p14="http://schemas.microsoft.com/office/powerpoint/2010/main" val="42784347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</TotalTime>
  <Words>133</Words>
  <Application>Microsoft Office PowerPoint</Application>
  <PresentationFormat>宽屏</PresentationFormat>
  <Paragraphs>15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ISPP输出码流的特点</vt:lpstr>
      <vt:lpstr>PowerPoint 演示文稿</vt:lpstr>
      <vt:lpstr>参考教程</vt:lpstr>
      <vt:lpstr>PowerPoint 演示文稿</vt:lpstr>
      <vt:lpstr>PowerPoint 演示文稿</vt:lpstr>
      <vt:lpstr>PowerPoint 演示文稿</vt:lpstr>
      <vt:lpstr>PowerPoint 演示文稿</vt:lpstr>
      <vt:lpstr>教程 rv1126 ubuntun20 部署yolov5</vt:lpstr>
      <vt:lpstr>GitHub - rockchip-linux/rknn-toolkit</vt:lpstr>
      <vt:lpstr>PowerPoint 演示文稿</vt:lpstr>
      <vt:lpstr>PowerPoint 演示文稿</vt:lpstr>
      <vt:lpstr>PowerPoint 演示文稿</vt:lpstr>
      <vt:lpstr>PowerPoint 演示文稿</vt:lpstr>
      <vt:lpstr>从rknn建立的yolov5中训练，导出模型</vt:lpstr>
      <vt:lpstr>转换模型</vt:lpstr>
      <vt:lpstr>PowerPoint 演示文稿</vt:lpstr>
      <vt:lpstr>PowerPoint 演示文稿</vt:lpstr>
      <vt:lpstr>PowerPoint 演示文稿</vt:lpstr>
      <vt:lpstr>PowerPoint 演示文稿</vt:lpstr>
      <vt:lpstr>在开发板中运行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gou gou</dc:creator>
  <cp:lastModifiedBy>gou gou</cp:lastModifiedBy>
  <cp:revision>3</cp:revision>
  <dcterms:created xsi:type="dcterms:W3CDTF">2023-08-21T09:18:49Z</dcterms:created>
  <dcterms:modified xsi:type="dcterms:W3CDTF">2023-08-21T12:20:01Z</dcterms:modified>
</cp:coreProperties>
</file>

<file path=docProps/thumbnail.jpeg>
</file>